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99" r:id="rId3"/>
    <p:sldId id="281" r:id="rId4"/>
    <p:sldId id="295" r:id="rId5"/>
    <p:sldId id="279" r:id="rId6"/>
    <p:sldId id="273" r:id="rId7"/>
    <p:sldId id="274" r:id="rId8"/>
    <p:sldId id="275" r:id="rId9"/>
    <p:sldId id="276" r:id="rId10"/>
    <p:sldId id="277" r:id="rId11"/>
    <p:sldId id="296" r:id="rId12"/>
    <p:sldId id="297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0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23"/>
    <p:restoredTop sz="93045"/>
  </p:normalViewPr>
  <p:slideViewPr>
    <p:cSldViewPr snapToGrid="0" snapToObjects="1">
      <p:cViewPr varScale="1">
        <p:scale>
          <a:sx n="104" d="100"/>
          <a:sy n="104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30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60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81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756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216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84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22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  <p:extLst>
      <p:ext uri="{BB962C8B-B14F-4D97-AF65-F5344CB8AC3E}">
        <p14:creationId xmlns:p14="http://schemas.microsoft.com/office/powerpoint/2010/main" val="24565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GXQTwd9A0AOiaIzJhi85BSFgaku5lxrqiwMpmpfxQw/ed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mlpp-data-video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mlpp-data-video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800161"/>
            <a:ext cx="12192000" cy="10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</a:rPr>
              <a:t>Case Studies: ML Meets Public </a:t>
            </a:r>
            <a:r>
              <a:rPr lang="en-US" sz="4400" dirty="0" err="1">
                <a:solidFill>
                  <a:schemeClr val="dk1"/>
                </a:solidFill>
              </a:rPr>
              <a:t>Plicy</a:t>
            </a:r>
            <a:endParaRPr lang="en-US" sz="4400" dirty="0">
              <a:solidFill>
                <a:schemeClr val="dk1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9062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804F-1831-E540-A1DC-073BA843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Session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3EA9-D766-944A-8E3A-F6DF40F3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50" y="1670050"/>
            <a:ext cx="10414000" cy="3517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973DB7-FEA9-9046-9B07-20DD1468BAB4}"/>
              </a:ext>
            </a:extLst>
          </p:cNvPr>
          <p:cNvSpPr/>
          <p:nvPr/>
        </p:nvSpPr>
        <p:spPr>
          <a:xfrm>
            <a:off x="175004" y="5864523"/>
            <a:ext cx="11841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https://docs.google.com/document/d/1AGXQTwd9A0AOiaIzJhi85BSFgaku5lxrqiwMpmpfxQw/edit#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07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remember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00BA7-FA45-884F-9820-9E5F2CB7A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Thursday:</a:t>
            </a:r>
          </a:p>
          <a:p>
            <a:pPr lvl="1"/>
            <a:r>
              <a:rPr lang="en-US" dirty="0"/>
              <a:t>Data Acquisition, Storage, and Linkage Video: </a:t>
            </a:r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http://bit.ly/mlpp-data-video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Think about the discussion prompt at the end of the video and we’ll discuss in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Project Groups</a:t>
            </a:r>
          </a:p>
        </p:txBody>
      </p:sp>
    </p:spTree>
    <p:extLst>
      <p:ext uri="{BB962C8B-B14F-4D97-AF65-F5344CB8AC3E}">
        <p14:creationId xmlns:p14="http://schemas.microsoft.com/office/powerpoint/2010/main" val="209941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BF08-DAE7-6448-9760-44D82766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Quiz</a:t>
            </a:r>
          </a:p>
        </p:txBody>
      </p:sp>
    </p:spTree>
    <p:extLst>
      <p:ext uri="{BB962C8B-B14F-4D97-AF65-F5344CB8AC3E}">
        <p14:creationId xmlns:p14="http://schemas.microsoft.com/office/powerpoint/2010/main" val="256475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remember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00BA7-FA45-884F-9820-9E5F2CB7A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Thursday:</a:t>
            </a:r>
          </a:p>
          <a:p>
            <a:pPr lvl="1"/>
            <a:r>
              <a:rPr lang="en-US" dirty="0"/>
              <a:t>Data Acquisition, Storage, and Linkage Video: </a:t>
            </a:r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http://bit.ly/mlpp-data-video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Think about the discussion prompt at the end of the video and we’ll discuss in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Project Groups</a:t>
            </a:r>
          </a:p>
        </p:txBody>
      </p:sp>
    </p:spTree>
    <p:extLst>
      <p:ext uri="{BB962C8B-B14F-4D97-AF65-F5344CB8AC3E}">
        <p14:creationId xmlns:p14="http://schemas.microsoft.com/office/powerpoint/2010/main" val="128593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7878827"/>
              </p:ext>
            </p:extLst>
          </p:nvPr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8F511D0-5BAA-BB48-9F99-3049703FF2BD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5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5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413177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350139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379482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Are you using data for purposes it’s intended for? 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How are you protecting the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who “own” the data know you’re using it?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you have their permission? How was it obtained?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actions are you taking on individuals based on this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you’re targeting know why and if they’re being targeted?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recourse do they have?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Would it make the front page of the national newspaper if they found out what you’re doing?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Ethics Questions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34590620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429</Words>
  <Application>Microsoft Macintosh PowerPoint</Application>
  <PresentationFormat>Widescreen</PresentationFormat>
  <Paragraphs>87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Simple Light</vt:lpstr>
      <vt:lpstr>PowerPoint Presentation</vt:lpstr>
      <vt:lpstr>Reading Quiz</vt:lpstr>
      <vt:lpstr>Things to remember</vt:lpstr>
      <vt:lpstr>PowerPoint Presentation</vt:lpstr>
      <vt:lpstr>Case Study</vt:lpstr>
      <vt:lpstr>Creating a more equitable society</vt:lpstr>
      <vt:lpstr>Data and AI Ethics Issues</vt:lpstr>
      <vt:lpstr>Levels of control</vt:lpstr>
      <vt:lpstr>Data Ethics Questions</vt:lpstr>
      <vt:lpstr>A Few Things to Remember </vt:lpstr>
      <vt:lpstr>Breakout Session</vt:lpstr>
      <vt:lpstr>Things to remember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23</cp:revision>
  <dcterms:created xsi:type="dcterms:W3CDTF">2020-01-14T19:43:43Z</dcterms:created>
  <dcterms:modified xsi:type="dcterms:W3CDTF">2020-09-08T16:04:23Z</dcterms:modified>
</cp:coreProperties>
</file>